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1" r:id="rId4"/>
    <p:sldId id="262" r:id="rId5"/>
    <p:sldId id="265" r:id="rId6"/>
    <p:sldId id="266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401AF-07B7-4D61-AFA1-426FC7D29279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79802-ADC3-4ABA-8E19-505E4B8E27E2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9802-ADC3-4ABA-8E19-505E4B8E27E2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9802-ADC3-4ABA-8E19-505E4B8E27E2}" type="slidenum">
              <a:rPr lang="nb-NO" smtClean="0"/>
              <a:pPr/>
              <a:t>3</a:t>
            </a:fld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8F75-1612-46A1-AFC4-E60704758D6E}" type="datetimeFigureOut">
              <a:rPr lang="nb-NO" smtClean="0"/>
              <a:pPr/>
              <a:t>13.06.2012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FFDF-E4E9-45E9-AE29-CC81BF02421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lode sv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40" y="285740"/>
            <a:ext cx="6286520" cy="6286520"/>
          </a:xfrm>
          <a:prstGeom prst="rect">
            <a:avLst/>
          </a:prstGeom>
        </p:spPr>
      </p:pic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/>
          <a:lstStyle/>
          <a:p>
            <a:r>
              <a:rPr lang="en-US" dirty="0" smtClean="0"/>
              <a:t>Eco-Lighthouse</a:t>
            </a:r>
            <a:endParaRPr lang="en-US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1400148" y="3886200"/>
            <a:ext cx="6400800" cy="1752600"/>
          </a:xfrm>
        </p:spPr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It’s about doing our </a:t>
            </a:r>
            <a:r>
              <a:rPr lang="en-US" dirty="0" smtClean="0">
                <a:solidFill>
                  <a:schemeClr val="tx1"/>
                </a:solidFill>
              </a:rPr>
              <a:t>home</a:t>
            </a:r>
            <a:r>
              <a:rPr lang="nb-NO" dirty="0" smtClean="0">
                <a:solidFill>
                  <a:schemeClr val="tx1"/>
                </a:solidFill>
              </a:rPr>
              <a:t> work</a:t>
            </a:r>
            <a:endParaRPr lang="nb-NO" dirty="0">
              <a:solidFill>
                <a:schemeClr val="tx1"/>
              </a:solidFill>
            </a:endParaRPr>
          </a:p>
        </p:txBody>
      </p:sp>
      <p:pic>
        <p:nvPicPr>
          <p:cNvPr id="6" name="Picture 5" descr="Logo til brevar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3834" y="6053930"/>
            <a:ext cx="1144140" cy="523289"/>
          </a:xfrm>
          <a:prstGeom prst="rect">
            <a:avLst/>
          </a:prstGeom>
        </p:spPr>
      </p:pic>
      <p:pic>
        <p:nvPicPr>
          <p:cNvPr id="7" name="Picture 6" descr="Miljofyrtarn_trykkerikvalitet08_farger.eps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3259" y="500042"/>
            <a:ext cx="2214578" cy="1901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lode sv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40" y="285740"/>
            <a:ext cx="6286520" cy="628652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The process towards the certificate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dirty="0" smtClean="0">
                <a:solidFill>
                  <a:srgbClr val="00B050"/>
                </a:solidFill>
              </a:rPr>
              <a:t>1.Environmental analysis :</a:t>
            </a:r>
          </a:p>
          <a:p>
            <a:pPr>
              <a:buNone/>
            </a:pPr>
            <a:r>
              <a:rPr lang="nb-NO" dirty="0" smtClean="0">
                <a:solidFill>
                  <a:srgbClr val="00B050"/>
                </a:solidFill>
              </a:rPr>
              <a:t>            -   General demands</a:t>
            </a:r>
          </a:p>
          <a:p>
            <a:pPr>
              <a:buNone/>
            </a:pPr>
            <a:r>
              <a:rPr lang="nb-NO" dirty="0" smtClean="0">
                <a:solidFill>
                  <a:srgbClr val="00B050"/>
                </a:solidFill>
              </a:rPr>
              <a:t>                -   Especially demands   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>
                <a:solidFill>
                  <a:srgbClr val="00B050"/>
                </a:solidFill>
              </a:rPr>
              <a:t>2.The </a:t>
            </a:r>
            <a:r>
              <a:rPr lang="en-US" dirty="0" smtClean="0">
                <a:solidFill>
                  <a:srgbClr val="00B050"/>
                </a:solidFill>
              </a:rPr>
              <a:t>reports and a meeting </a:t>
            </a:r>
            <a:r>
              <a:rPr lang="nb-NO" dirty="0" smtClean="0">
                <a:solidFill>
                  <a:srgbClr val="00B050"/>
                </a:solidFill>
              </a:rPr>
              <a:t>in</a:t>
            </a:r>
            <a:r>
              <a:rPr lang="nb-NO" dirty="0" smtClean="0">
                <a:solidFill>
                  <a:srgbClr val="00B050"/>
                </a:solidFill>
              </a:rPr>
              <a:t> </a:t>
            </a:r>
            <a:r>
              <a:rPr lang="nb-NO" dirty="0" err="1" smtClean="0">
                <a:solidFill>
                  <a:srgbClr val="00B050"/>
                </a:solidFill>
              </a:rPr>
              <a:t>the</a:t>
            </a:r>
            <a:r>
              <a:rPr lang="nb-NO" dirty="0" smtClean="0">
                <a:solidFill>
                  <a:srgbClr val="00B050"/>
                </a:solidFill>
              </a:rPr>
              <a:t> </a:t>
            </a:r>
            <a:r>
              <a:rPr lang="nb-NO" dirty="0" smtClean="0">
                <a:solidFill>
                  <a:srgbClr val="00B050"/>
                </a:solidFill>
              </a:rPr>
              <a:t>         </a:t>
            </a:r>
            <a:r>
              <a:rPr lang="nb-NO" dirty="0" smtClean="0">
                <a:solidFill>
                  <a:srgbClr val="00B050"/>
                </a:solidFill>
              </a:rPr>
              <a:t>organization will have to be accepted by an outhorized person</a:t>
            </a:r>
          </a:p>
          <a:p>
            <a:pPr>
              <a:buNone/>
            </a:pPr>
            <a:r>
              <a:rPr lang="nb-NO" dirty="0" smtClean="0">
                <a:solidFill>
                  <a:srgbClr val="00B050"/>
                </a:solidFill>
              </a:rPr>
              <a:t>3.The organization will get the certificate</a:t>
            </a:r>
          </a:p>
          <a:p>
            <a:endParaRPr lang="nb-NO" dirty="0"/>
          </a:p>
        </p:txBody>
      </p:sp>
      <p:pic>
        <p:nvPicPr>
          <p:cNvPr id="4" name="Picture 3" descr="Logo til brev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6053930"/>
            <a:ext cx="1144140" cy="523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lode sv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40" y="285740"/>
            <a:ext cx="6286520" cy="628652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Eco-Lighthouse Demands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b-NO" dirty="0" smtClean="0"/>
              <a:t>1.	</a:t>
            </a:r>
            <a:r>
              <a:rPr lang="nb-NO" b="1" dirty="0" smtClean="0"/>
              <a:t>General Demands  </a:t>
            </a:r>
            <a:r>
              <a:rPr lang="nb-NO" dirty="0" smtClean="0"/>
              <a:t>- All businesses and organizations have to meet these</a:t>
            </a:r>
          </a:p>
          <a:p>
            <a:pPr>
              <a:buNone/>
            </a:pPr>
            <a:r>
              <a:rPr lang="nb-NO" dirty="0" smtClean="0"/>
              <a:t>	</a:t>
            </a:r>
            <a:endParaRPr lang="nb-NO" b="1" dirty="0" smtClean="0"/>
          </a:p>
          <a:p>
            <a:pPr>
              <a:buNone/>
            </a:pPr>
            <a:r>
              <a:rPr lang="nb-NO" b="1" dirty="0" smtClean="0"/>
              <a:t>2.	Especially and business related demands  </a:t>
            </a:r>
            <a:r>
              <a:rPr lang="nb-NO" dirty="0" smtClean="0"/>
              <a:t>like: </a:t>
            </a:r>
          </a:p>
          <a:p>
            <a:pPr>
              <a:buNone/>
            </a:pPr>
            <a:r>
              <a:rPr lang="nb-NO" dirty="0"/>
              <a:t>	</a:t>
            </a:r>
            <a:r>
              <a:rPr lang="nb-NO" dirty="0" smtClean="0"/>
              <a:t>- 	constructions,  play fields, properties</a:t>
            </a:r>
          </a:p>
          <a:p>
            <a:pPr>
              <a:buNone/>
            </a:pPr>
            <a:r>
              <a:rPr lang="nb-NO" dirty="0"/>
              <a:t> </a:t>
            </a:r>
            <a:r>
              <a:rPr lang="nb-NO" dirty="0" smtClean="0"/>
              <a:t>     - 	industry og production</a:t>
            </a:r>
          </a:p>
          <a:p>
            <a:pPr>
              <a:buNone/>
            </a:pPr>
            <a:r>
              <a:rPr lang="nb-NO" dirty="0"/>
              <a:t>	</a:t>
            </a:r>
            <a:r>
              <a:rPr lang="nb-NO" dirty="0" smtClean="0"/>
              <a:t>- 	Public administration and services</a:t>
            </a:r>
          </a:p>
          <a:p>
            <a:pPr>
              <a:buNone/>
            </a:pPr>
            <a:r>
              <a:rPr lang="nb-NO" dirty="0"/>
              <a:t>	</a:t>
            </a:r>
            <a:r>
              <a:rPr lang="nb-NO" dirty="0" smtClean="0"/>
              <a:t>- 	Organizations and services</a:t>
            </a:r>
          </a:p>
          <a:p>
            <a:pPr>
              <a:buNone/>
            </a:pPr>
            <a:r>
              <a:rPr lang="nb-NO" dirty="0"/>
              <a:t>	</a:t>
            </a:r>
            <a:r>
              <a:rPr lang="nb-NO" dirty="0" smtClean="0"/>
              <a:t>- 	Culture and Sport</a:t>
            </a:r>
          </a:p>
          <a:p>
            <a:pPr>
              <a:buNone/>
            </a:pPr>
            <a:r>
              <a:rPr lang="nb-NO" dirty="0"/>
              <a:t>	</a:t>
            </a:r>
            <a:r>
              <a:rPr lang="nb-NO" dirty="0" smtClean="0"/>
              <a:t>- 	Trade and transport  etc.</a:t>
            </a:r>
            <a:endParaRPr lang="nb-NO" dirty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/>
              <a:t>	</a:t>
            </a:r>
            <a:r>
              <a:rPr lang="nb-NO" dirty="0" smtClean="0"/>
              <a:t>																				 </a:t>
            </a:r>
          </a:p>
          <a:p>
            <a:pPr>
              <a:buNone/>
            </a:pPr>
            <a:endParaRPr lang="nb-NO" dirty="0"/>
          </a:p>
        </p:txBody>
      </p:sp>
      <p:pic>
        <p:nvPicPr>
          <p:cNvPr id="4" name="Picture 3" descr="Logo til brevar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3834" y="6053930"/>
            <a:ext cx="1144140" cy="523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lode sv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40" y="285740"/>
            <a:ext cx="6286520" cy="628652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Demands: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§  Demands related to law and regulations</a:t>
            </a:r>
          </a:p>
          <a:p>
            <a:r>
              <a:rPr lang="en-US" dirty="0" smtClean="0"/>
              <a:t>Development of Environmental </a:t>
            </a:r>
            <a:r>
              <a:rPr lang="en-US" dirty="0" smtClean="0"/>
              <a:t>objectives</a:t>
            </a:r>
          </a:p>
          <a:p>
            <a:r>
              <a:rPr lang="nb-NO" dirty="0" err="1" smtClean="0"/>
              <a:t>Working</a:t>
            </a:r>
            <a:r>
              <a:rPr lang="nb-NO" dirty="0" smtClean="0"/>
              <a:t> </a:t>
            </a:r>
            <a:r>
              <a:rPr lang="nb-NO" dirty="0" smtClean="0"/>
              <a:t>Environment, Waste, Energy, Material purchase and use, Transport, Emissions to air and discharge to ground and water, Esthetic…</a:t>
            </a:r>
          </a:p>
          <a:p>
            <a:r>
              <a:rPr lang="nb-NO" dirty="0" smtClean="0"/>
              <a:t>Environmental Action Plan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Climate Account  (follow the annual report</a:t>
            </a:r>
            <a:r>
              <a:rPr lang="nb-NO" dirty="0" smtClean="0">
                <a:solidFill>
                  <a:srgbClr val="00B050"/>
                </a:solidFill>
              </a:rPr>
              <a:t>)</a:t>
            </a:r>
          </a:p>
          <a:p>
            <a:r>
              <a:rPr lang="nb-NO" dirty="0" smtClean="0">
                <a:solidFill>
                  <a:srgbClr val="00B050"/>
                </a:solidFill>
              </a:rPr>
              <a:t>+ e.g. membership in UN CN Net</a:t>
            </a:r>
          </a:p>
          <a:p>
            <a:r>
              <a:rPr lang="nb-NO" dirty="0" smtClean="0"/>
              <a:t>Environmental report to Eco-Lighthouse </a:t>
            </a:r>
          </a:p>
          <a:p>
            <a:pPr>
              <a:buNone/>
            </a:pPr>
            <a:endParaRPr lang="nb-NO" dirty="0" smtClean="0">
              <a:solidFill>
                <a:srgbClr val="00B050"/>
              </a:solidFill>
            </a:endParaRPr>
          </a:p>
          <a:p>
            <a:endParaRPr lang="nb-NO" dirty="0">
              <a:solidFill>
                <a:srgbClr val="00B050"/>
              </a:solidFill>
            </a:endParaRPr>
          </a:p>
        </p:txBody>
      </p:sp>
      <p:pic>
        <p:nvPicPr>
          <p:cNvPr id="4" name="Picture 3" descr="Logo til brev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6053930"/>
            <a:ext cx="1144140" cy="523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lode sv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40" y="285740"/>
            <a:ext cx="6286520" cy="628652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Why Eco-Lighthouse?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Because it is important to take the environmental and climate challanges serious</a:t>
            </a:r>
          </a:p>
          <a:p>
            <a:r>
              <a:rPr lang="nb-NO" dirty="0" smtClean="0"/>
              <a:t>It gives us a positive image and </a:t>
            </a:r>
            <a:r>
              <a:rPr lang="en-US" dirty="0" smtClean="0"/>
              <a:t>reputation</a:t>
            </a:r>
          </a:p>
          <a:p>
            <a:r>
              <a:rPr lang="nb-NO" dirty="0" err="1" smtClean="0"/>
              <a:t>We</a:t>
            </a:r>
            <a:r>
              <a:rPr lang="nb-NO" dirty="0" smtClean="0"/>
              <a:t> </a:t>
            </a:r>
            <a:r>
              <a:rPr lang="nb-NO" dirty="0" smtClean="0"/>
              <a:t>become a more  interesting and demanding collaborator</a:t>
            </a:r>
          </a:p>
          <a:p>
            <a:r>
              <a:rPr lang="nb-NO" dirty="0" smtClean="0"/>
              <a:t>We get a good check of our own organization</a:t>
            </a:r>
          </a:p>
          <a:p>
            <a:r>
              <a:rPr lang="nb-NO" dirty="0" smtClean="0"/>
              <a:t>Normally Eco-Lighthouse gives economic benefit too</a:t>
            </a:r>
            <a:endParaRPr lang="nb-NO" dirty="0"/>
          </a:p>
        </p:txBody>
      </p:sp>
      <p:pic>
        <p:nvPicPr>
          <p:cNvPr id="4" name="Picture 3" descr="Logo til brev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6053930"/>
            <a:ext cx="1144140" cy="523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arth globe ha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2827" y="1079109"/>
            <a:ext cx="4898346" cy="4894812"/>
          </a:xfr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11288"/>
          </a:xfrm>
        </p:spPr>
        <p:txBody>
          <a:bodyPr>
            <a:noAutofit/>
          </a:bodyPr>
          <a:lstStyle/>
          <a:p>
            <a:r>
              <a:rPr lang="en-US" sz="2800" dirty="0" smtClean="0"/>
              <a:t>Let us make our business or region a green frontrunner.</a:t>
            </a:r>
            <a:br>
              <a:rPr lang="en-US" sz="2800" dirty="0" smtClean="0"/>
            </a:br>
            <a:r>
              <a:rPr lang="en-US" sz="2800" dirty="0" smtClean="0"/>
              <a:t>It will benefit all of us and the future generations </a:t>
            </a:r>
            <a:r>
              <a:rPr lang="nb-NO" sz="2800" dirty="0" smtClean="0"/>
              <a:t>.</a:t>
            </a:r>
            <a:endParaRPr lang="nb-NO" sz="2800" dirty="0"/>
          </a:p>
        </p:txBody>
      </p:sp>
      <p:pic>
        <p:nvPicPr>
          <p:cNvPr id="5" name="Picture 4" descr="Logo til brevar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6053930"/>
            <a:ext cx="1144140" cy="523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173</Words>
  <Application>Microsoft Office PowerPoint</Application>
  <PresentationFormat>Skjermfremvisning (4:3)</PresentationFormat>
  <Paragraphs>37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Eco-Lighthouse</vt:lpstr>
      <vt:lpstr>The process towards the certificate</vt:lpstr>
      <vt:lpstr>The Eco-Lighthouse Demands</vt:lpstr>
      <vt:lpstr>The Demands:</vt:lpstr>
      <vt:lpstr>Why Eco-Lighthouse?</vt:lpstr>
      <vt:lpstr>Let us make our business or region a green frontrunner. It will benefit all of us and the future generations .</vt:lpstr>
    </vt:vector>
  </TitlesOfParts>
  <Company>LENOVO CUSTOMER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Miljøfyrtårn</dc:title>
  <dc:creator>LENOVO USER</dc:creator>
  <cp:lastModifiedBy>sigmund</cp:lastModifiedBy>
  <cp:revision>16</cp:revision>
  <dcterms:created xsi:type="dcterms:W3CDTF">2009-03-06T11:58:35Z</dcterms:created>
  <dcterms:modified xsi:type="dcterms:W3CDTF">2012-06-13T19:13:26Z</dcterms:modified>
</cp:coreProperties>
</file>